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322" r:id="rId2"/>
    <p:sldId id="321" r:id="rId3"/>
    <p:sldId id="324" r:id="rId4"/>
    <p:sldId id="454" r:id="rId5"/>
    <p:sldId id="323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433" r:id="rId19"/>
    <p:sldId id="338" r:id="rId20"/>
    <p:sldId id="339" r:id="rId21"/>
    <p:sldId id="340" r:id="rId22"/>
    <p:sldId id="341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42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401" r:id="rId82"/>
    <p:sldId id="402" r:id="rId83"/>
    <p:sldId id="403" r:id="rId84"/>
    <p:sldId id="404" r:id="rId85"/>
    <p:sldId id="405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343" r:id="rId94"/>
    <p:sldId id="434" r:id="rId95"/>
    <p:sldId id="435" r:id="rId96"/>
    <p:sldId id="436" r:id="rId97"/>
    <p:sldId id="437" r:id="rId98"/>
    <p:sldId id="438" r:id="rId99"/>
    <p:sldId id="439" r:id="rId100"/>
    <p:sldId id="440" r:id="rId101"/>
    <p:sldId id="441" r:id="rId102"/>
    <p:sldId id="442" r:id="rId103"/>
    <p:sldId id="443" r:id="rId104"/>
    <p:sldId id="444" r:id="rId105"/>
    <p:sldId id="445" r:id="rId106"/>
    <p:sldId id="446" r:id="rId107"/>
    <p:sldId id="447" r:id="rId108"/>
    <p:sldId id="448" r:id="rId109"/>
    <p:sldId id="449" r:id="rId110"/>
    <p:sldId id="450" r:id="rId111"/>
    <p:sldId id="451" r:id="rId112"/>
    <p:sldId id="452" r:id="rId113"/>
    <p:sldId id="453" r:id="rId114"/>
    <p:sldId id="296" r:id="rId115"/>
    <p:sldId id="297" r:id="rId116"/>
  </p:sldIdLst>
  <p:sldSz cx="9906000" cy="6858000" type="A4"/>
  <p:notesSz cx="6858000" cy="9144000"/>
  <p:embeddedFontLst>
    <p:embeddedFont>
      <p:font typeface="맑은 고딕" pitchFamily="50" charset="-127"/>
      <p:regular r:id="rId119"/>
      <p:bold r:id="rId120"/>
    </p:embeddedFont>
    <p:embeddedFont>
      <p:font typeface="나눔바른고딕 Light" pitchFamily="50" charset="-127"/>
      <p:regular r:id="rId121"/>
    </p:embeddedFont>
    <p:embeddedFont>
      <p:font typeface="Calibri Light" pitchFamily="34" charset="0"/>
      <p:regular r:id="rId122"/>
      <p:italic r:id="rId123"/>
    </p:embeddedFont>
    <p:embeddedFont>
      <p:font typeface="Microsoft Yi Baiti" pitchFamily="66" charset="0"/>
      <p:regular r:id="rId124"/>
    </p:embeddedFont>
    <p:embeddedFont>
      <p:font typeface="Calibri" pitchFamily="34" charset="0"/>
      <p:regular r:id="rId125"/>
      <p:bold r:id="rId126"/>
      <p:italic r:id="rId127"/>
      <p:boldItalic r:id="rId1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2A6"/>
    <a:srgbClr val="6521AF"/>
    <a:srgbClr val="48C0DC"/>
    <a:srgbClr val="472179"/>
    <a:srgbClr val="B81883"/>
    <a:srgbClr val="194B57"/>
    <a:srgbClr val="3191A7"/>
    <a:srgbClr val="206100"/>
    <a:srgbClr val="727866"/>
    <a:srgbClr val="595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6429" autoAdjust="0"/>
  </p:normalViewPr>
  <p:slideViewPr>
    <p:cSldViewPr>
      <p:cViewPr varScale="1">
        <p:scale>
          <a:sx n="108" d="100"/>
          <a:sy n="108" d="100"/>
        </p:scale>
        <p:origin x="-1656" y="-84"/>
      </p:cViewPr>
      <p:guideLst>
        <p:guide orient="horz" pos="2160"/>
        <p:guide pos="288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62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94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75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6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7482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58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6343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8106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331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139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775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2748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4718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7782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30746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226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42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031009" y="2780928"/>
            <a:ext cx="4758529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216259" y="1739868"/>
            <a:ext cx="19391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81969" y="116632"/>
            <a:ext cx="783743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00835"/>
            <a:ext cx="31369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00835"/>
            <a:ext cx="23114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50489" y="1176868"/>
            <a:ext cx="9218740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64602" y="429938"/>
            <a:ext cx="5959827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520619" y="2918015"/>
            <a:ext cx="156017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19026"/>
            <a:ext cx="89154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62021"/>
            <a:ext cx="89154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429397"/>
            <a:ext cx="31369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429397"/>
            <a:ext cx="23114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8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50922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67113" y="4201322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 smtClean="0"/>
              <a:t>지식공유 플랫폼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326" y="1395859"/>
            <a:ext cx="2248186" cy="4883645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1501716"/>
              </p:ext>
            </p:extLst>
          </p:nvPr>
        </p:nvGraphicFramePr>
        <p:xfrm>
          <a:off x="367083" y="292666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9084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76747849"/>
              </p:ext>
            </p:extLst>
          </p:nvPr>
        </p:nvGraphicFramePr>
        <p:xfrm>
          <a:off x="6914120" y="1289960"/>
          <a:ext cx="2869750" cy="5018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3" y="1583265"/>
            <a:ext cx="6588424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72008" y="16425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3" y="3113087"/>
            <a:ext cx="6403690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9005" y="2624667"/>
            <a:ext cx="866775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0130" y="2421467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90768" y="2767277"/>
            <a:ext cx="398994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214" y="3243065"/>
            <a:ext cx="591608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7852" y="3556663"/>
            <a:ext cx="419627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0" y="4114570"/>
            <a:ext cx="67331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36918" y="30539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3627" y="2184404"/>
            <a:ext cx="62738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36918" y="493329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627" y="4173838"/>
            <a:ext cx="62738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1027267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81557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30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979982"/>
              </p:ext>
            </p:extLst>
          </p:nvPr>
        </p:nvGraphicFramePr>
        <p:xfrm>
          <a:off x="6914120" y="1289961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0" y="1935165"/>
            <a:ext cx="6445085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8753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707489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26579976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854773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8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45043389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384" y="1220260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869" y="1279526"/>
            <a:ext cx="630943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107550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58387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58386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73;g7c553259d1_0_81"/>
          <p:cNvSpPr/>
          <p:nvPr/>
        </p:nvSpPr>
        <p:spPr>
          <a:xfrm>
            <a:off x="1107550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0113628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8962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7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92025836"/>
              </p:ext>
            </p:extLst>
          </p:nvPr>
        </p:nvGraphicFramePr>
        <p:xfrm>
          <a:off x="6914120" y="1289961"/>
          <a:ext cx="286975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843811"/>
              </p:ext>
            </p:extLst>
          </p:nvPr>
        </p:nvGraphicFramePr>
        <p:xfrm>
          <a:off x="1512166" y="2691866"/>
          <a:ext cx="5181264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299225073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13859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8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57510963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0709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62073" y="2489197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851810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90248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6000770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4514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Google Shape;173;g7c553259d1_0_81"/>
          <p:cNvSpPr/>
          <p:nvPr/>
        </p:nvSpPr>
        <p:spPr>
          <a:xfrm>
            <a:off x="1069156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82711" y="1803401"/>
            <a:ext cx="5218898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00834289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31324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20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3684531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37671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173;g7c553259d1_0_81"/>
          <p:cNvSpPr/>
          <p:nvPr/>
        </p:nvSpPr>
        <p:spPr>
          <a:xfrm>
            <a:off x="1027879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435" y="1803401"/>
            <a:ext cx="5419533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2143704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20983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1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65614775"/>
              </p:ext>
            </p:extLst>
          </p:nvPr>
        </p:nvGraphicFramePr>
        <p:xfrm>
          <a:off x="6914120" y="1289961"/>
          <a:ext cx="286975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488003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523590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654"/>
                <a:gridCol w="24971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28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5883" y="5468641"/>
            <a:ext cx="1216361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263424" y="550250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0043923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78079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15505032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26737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246"/>
                <a:gridCol w="28617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476"/>
                <a:gridCol w="4238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743"/>
                <a:gridCol w="4348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gridSpan="5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041638" y="37281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55194" y="2506133"/>
            <a:ext cx="5419533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3633159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04474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6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79806573"/>
              </p:ext>
            </p:extLst>
          </p:nvPr>
        </p:nvGraphicFramePr>
        <p:xfrm>
          <a:off x="6914120" y="1289960"/>
          <a:ext cx="286975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2564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80733"/>
            <a:ext cx="63976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62538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1041638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65263" y="1828800"/>
            <a:ext cx="5115708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38671565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57142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05" y="1586205"/>
            <a:ext cx="2577996" cy="4562766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16693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84940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0726669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06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93" y="2051989"/>
            <a:ext cx="536317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91778" y="2767927"/>
            <a:ext cx="791097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6043" y="3335193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06043" y="3860321"/>
            <a:ext cx="564085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1107928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FAQ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82061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27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490963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81242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2246"/>
                <a:gridCol w="26426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2" y="2573868"/>
            <a:ext cx="553396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06701" y="5468641"/>
            <a:ext cx="2153179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2505730" y="563775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95445" y="5502508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97346633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588679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0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65074284"/>
              </p:ext>
            </p:extLst>
          </p:nvPr>
        </p:nvGraphicFramePr>
        <p:xfrm>
          <a:off x="6914120" y="1289960"/>
          <a:ext cx="286975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60195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6004"/>
                <a:gridCol w="2690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5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18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4674" y="4554874"/>
            <a:ext cx="547419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79526" y="2489201"/>
            <a:ext cx="5522719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11632059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257830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9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5324866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4826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65" y="1906061"/>
            <a:ext cx="4781103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66937" y="2408767"/>
            <a:ext cx="1410229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88342" y="2963334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6297" y="3775656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1778" y="4266528"/>
            <a:ext cx="567523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75486" y="3691468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175494" y="4173394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1953698" y="4757783"/>
            <a:ext cx="797976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486" y="4664649"/>
            <a:ext cx="253422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4492095" y="5164668"/>
            <a:ext cx="392113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104342" y="5181602"/>
            <a:ext cx="378354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001219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03351" y="1761068"/>
            <a:ext cx="5124979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86130727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6626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196752"/>
            <a:ext cx="8672679" cy="4841392"/>
          </a:xfrm>
        </p:spPr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12762838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2" y="1472066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463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300178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1356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68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290320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1007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02" y="1678910"/>
            <a:ext cx="3041452" cy="4572000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6912879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r>
                        <a:rPr lang="en-US" altLang="ko-KR" sz="2800" b="0" u="none" strike="noStrike" cap="none" baseline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400" b="0" u="none" strike="noStrike" cap="none" baseline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15253"/>
              </p:ext>
            </p:extLst>
          </p:nvPr>
        </p:nvGraphicFramePr>
        <p:xfrm>
          <a:off x="7070590" y="356415"/>
          <a:ext cx="2230842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8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80207303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820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5117152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50007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4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79895045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6" y="2034747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759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063402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581033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49487796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30" y="1616999"/>
            <a:ext cx="3304579" cy="46958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89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41259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894848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9337694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16" y="1747839"/>
            <a:ext cx="2708672" cy="458152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2393046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250600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15894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26976344"/>
              </p:ext>
            </p:extLst>
          </p:nvPr>
        </p:nvGraphicFramePr>
        <p:xfrm>
          <a:off x="6914120" y="1691031"/>
          <a:ext cx="2869750" cy="301442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27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2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96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16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2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2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87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1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/>
                    </a:p>
                  </a:txBody>
                  <a:tcPr marL="74303" marR="74303" marT="37152" marB="37152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marL="74303" marR="74303" marT="37152" marB="37152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8337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513" y="1819502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5003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20631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4570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194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7385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7385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1195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3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1195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32238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21757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8816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08335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3103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2622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7869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7388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32242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6241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39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42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41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239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242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35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233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237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239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237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240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237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35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239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54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52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55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65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263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267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265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263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267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55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66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560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560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577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583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589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594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69947" y="4988068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256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457757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657724" y="5207592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6021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0677045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캐러셀 배너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21599"/>
              </p:ext>
            </p:extLst>
          </p:nvPr>
        </p:nvGraphicFramePr>
        <p:xfrm>
          <a:off x="7233574" y="244417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749874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0" y="2165584"/>
            <a:ext cx="5069086" cy="310515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747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20138670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회원정보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37850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2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82505" y="1196752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주제 선정 이유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유저 </a:t>
            </a:r>
            <a:r>
              <a:rPr lang="ko-KR" altLang="en-US" sz="3200" dirty="0" err="1" smtClean="0"/>
              <a:t>플로우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요구사항 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데이터베이스 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화면설계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2506" y="116633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373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60990937"/>
              </p:ext>
            </p:extLst>
          </p:nvPr>
        </p:nvGraphicFramePr>
        <p:xfrm>
          <a:off x="6914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" y="2400322"/>
            <a:ext cx="5076825" cy="34194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50009" y="267069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4448804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11776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94676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3332277"/>
              </p:ext>
            </p:extLst>
          </p:nvPr>
        </p:nvGraphicFramePr>
        <p:xfrm>
          <a:off x="6914120" y="128996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22" y="1386305"/>
            <a:ext cx="5503100" cy="4887837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308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46135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등록 및 수정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49839"/>
              </p:ext>
            </p:extLst>
          </p:nvPr>
        </p:nvGraphicFramePr>
        <p:xfrm>
          <a:off x="7070590" y="3564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1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68263925"/>
              </p:ext>
            </p:extLst>
          </p:nvPr>
        </p:nvGraphicFramePr>
        <p:xfrm>
          <a:off x="106927" y="115758"/>
          <a:ext cx="2707711" cy="822960"/>
        </p:xfrm>
        <a:graphic>
          <a:graphicData uri="http://schemas.openxmlformats.org/drawingml/2006/table">
            <a:tbl>
              <a:tblPr firstRow="1"/>
              <a:tblGrid>
                <a:gridCol w="7915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61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78649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382487" y="2073818"/>
            <a:ext cx="299090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38976" y="2425533"/>
            <a:ext cx="37112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3027778"/>
            <a:ext cx="375253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6" y="5649051"/>
            <a:ext cx="583785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97" y="6130741"/>
            <a:ext cx="2685335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4" y="2826632"/>
            <a:ext cx="1968667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438758" y="5567200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736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99799" y="243534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21289441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896" y="2675182"/>
            <a:ext cx="583785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8766" y="2762031"/>
            <a:ext cx="394901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2202" y="5651421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80" y="2677198"/>
            <a:ext cx="583785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119244" y="2765140"/>
            <a:ext cx="394901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99913" y="2821102"/>
            <a:ext cx="735287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589"/>
              </p:ext>
            </p:extLst>
          </p:nvPr>
        </p:nvGraphicFramePr>
        <p:xfrm>
          <a:off x="4535937" y="3258845"/>
          <a:ext cx="1715552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84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5477" y="2753796"/>
            <a:ext cx="541810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90218788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17726151"/>
              </p:ext>
            </p:extLst>
          </p:nvPr>
        </p:nvGraphicFramePr>
        <p:xfrm>
          <a:off x="106926" y="115758"/>
          <a:ext cx="2886306" cy="822960"/>
        </p:xfrm>
        <a:graphic>
          <a:graphicData uri="http://schemas.openxmlformats.org/drawingml/2006/table">
            <a:tbl>
              <a:tblPr firstRow="1"/>
              <a:tblGrid>
                <a:gridCol w="7931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31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 smtClean="0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456561"/>
              </p:ext>
            </p:extLst>
          </p:nvPr>
        </p:nvGraphicFramePr>
        <p:xfrm>
          <a:off x="106927" y="1283517"/>
          <a:ext cx="6532772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27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7" y="2096951"/>
            <a:ext cx="3800014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5" y="4236273"/>
            <a:ext cx="3899671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119" y="1953188"/>
            <a:ext cx="1851335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40421" y="191311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8407"/>
              </p:ext>
            </p:extLst>
          </p:nvPr>
        </p:nvGraphicFramePr>
        <p:xfrm>
          <a:off x="4567523" y="2372498"/>
          <a:ext cx="1791059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574801" y="1985740"/>
            <a:ext cx="613048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801" y="5315995"/>
            <a:ext cx="1783781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031" y="2561970"/>
            <a:ext cx="1764551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865" y="3105885"/>
            <a:ext cx="1692373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593" y="3946165"/>
            <a:ext cx="1715645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359" y="4664134"/>
            <a:ext cx="1953388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614499" y="4146540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9444" y="4152186"/>
            <a:ext cx="779794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9047652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30174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766459750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7235" y="4543817"/>
            <a:ext cx="25922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  <a:defRPr sz="1500"/>
            </a:pPr>
            <a:r>
              <a:rPr lang="ko-KR" altLang="en-US" dirty="0" smtClean="0"/>
              <a:t>  카테고리 시간대 공간 </a:t>
            </a:r>
            <a:r>
              <a:rPr lang="en-US" altLang="ko-KR" dirty="0" smtClean="0"/>
              <a:t>/</a:t>
            </a:r>
            <a:r>
              <a:rPr lang="ko-KR" altLang="en-US" dirty="0" smtClean="0"/>
              <a:t>인원 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95226013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860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6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580" y="2244665"/>
            <a:ext cx="3286385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Q&amp;A 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84438278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14581" y="1977281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60211"/>
              </p:ext>
            </p:extLst>
          </p:nvPr>
        </p:nvGraphicFramePr>
        <p:xfrm>
          <a:off x="104392" y="1290487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918" y="2945264"/>
            <a:ext cx="2063434" cy="22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534197692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6292143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248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Q&amp;A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76761" y="1953186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6334746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812467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64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7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799" y="2149682"/>
            <a:ext cx="1980851" cy="32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63610677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6400350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93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91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84" y="2126415"/>
            <a:ext cx="1968667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438758" y="4866983"/>
            <a:ext cx="1853030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5390" y="2261141"/>
            <a:ext cx="3225576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408288" y="6145430"/>
            <a:ext cx="3206064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985" y="2117840"/>
            <a:ext cx="198085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49784"/>
              </p:ext>
            </p:extLst>
          </p:nvPr>
        </p:nvGraphicFramePr>
        <p:xfrm>
          <a:off x="106926" y="1297459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16" y="2966439"/>
            <a:ext cx="2063434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77048" y="3028154"/>
            <a:ext cx="703167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470" y="4339719"/>
            <a:ext cx="1020292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3051" y="4297282"/>
            <a:ext cx="286386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53786096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sh_user_w_semiComm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5-2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2908131" y="1690575"/>
            <a:ext cx="937056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0" y="6223761"/>
            <a:ext cx="108385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916380" y="2211130"/>
            <a:ext cx="3036766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858276" y="2211130"/>
            <a:ext cx="3036766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7108279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2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8523137"/>
              </p:ext>
            </p:extLst>
          </p:nvPr>
        </p:nvGraphicFramePr>
        <p:xfrm>
          <a:off x="106925" y="115758"/>
          <a:ext cx="2692401" cy="822960"/>
        </p:xfrm>
        <a:graphic>
          <a:graphicData uri="http://schemas.openxmlformats.org/drawingml/2006/table">
            <a:tbl>
              <a:tblPr firstRow="1"/>
              <a:tblGrid>
                <a:gridCol w="8217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70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162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5412650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35" y="1492338"/>
            <a:ext cx="1961120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82" y="4293193"/>
            <a:ext cx="116102" cy="1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6702654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5078718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1" y="1479641"/>
            <a:ext cx="2139664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62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8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7100865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9565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47" y="1392195"/>
            <a:ext cx="2151513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5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625670774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91" y="1479959"/>
            <a:ext cx="1994904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94428236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831078784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52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269228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9132082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0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35234841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71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06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562445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703" y="1519087"/>
            <a:ext cx="2056524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3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54242090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78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135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64962606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6" y="1656031"/>
            <a:ext cx="1782409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47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04523829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sh_user_m_semiQna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상세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315011" y="1577027"/>
            <a:ext cx="2270997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908720"/>
            <a:ext cx="8496944" cy="585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5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44496167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74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49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0886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" y="2435346"/>
            <a:ext cx="3520901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4261" y="2022804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488823850"/>
              </p:ext>
            </p:extLst>
          </p:nvPr>
        </p:nvGraphicFramePr>
        <p:xfrm>
          <a:off x="6914121" y="1264252"/>
          <a:ext cx="2837098" cy="22121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37148" marR="3714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37148" marR="3714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0738" y="2062679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5581" y="2792627"/>
            <a:ext cx="2309169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5582" y="3169805"/>
            <a:ext cx="2502136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51" y="4434803"/>
            <a:ext cx="3157042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00977" y="4333355"/>
            <a:ext cx="3155606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58813" y="1952368"/>
            <a:ext cx="767281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4980" y="2415339"/>
            <a:ext cx="767281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61615" y="2865728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61615" y="3232736"/>
            <a:ext cx="416989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11985" y="3608535"/>
            <a:ext cx="466619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34" y="4436593"/>
            <a:ext cx="311201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972" y="4434803"/>
            <a:ext cx="4077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72" y="4412257"/>
            <a:ext cx="224465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3674771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503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20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4658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3" y="2194678"/>
            <a:ext cx="3806220" cy="13187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3" y="3672389"/>
            <a:ext cx="3806220" cy="27833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75166771"/>
              </p:ext>
            </p:extLst>
          </p:nvPr>
        </p:nvGraphicFramePr>
        <p:xfrm>
          <a:off x="6914121" y="1264252"/>
          <a:ext cx="2837098" cy="1297716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346" y="2394451"/>
            <a:ext cx="218205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615954"/>
            <a:ext cx="185764" cy="114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9" y="2960752"/>
            <a:ext cx="185764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295" y="4508664"/>
            <a:ext cx="185764" cy="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9909543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995250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432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91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4728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11" y="2090549"/>
            <a:ext cx="3557215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49" y="5598228"/>
            <a:ext cx="3677287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6272" y="1885400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142" y="2435346"/>
            <a:ext cx="2307905" cy="251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83611012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431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492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8567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3" y="4234251"/>
            <a:ext cx="3791526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1" y="1863198"/>
            <a:ext cx="4085255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5" y="2435348"/>
            <a:ext cx="211198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76798164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949" y="2435347"/>
            <a:ext cx="2236023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3" y="4870720"/>
            <a:ext cx="1287678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1121" y="4810253"/>
            <a:ext cx="611471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34907911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7529378"/>
              </p:ext>
            </p:extLst>
          </p:nvPr>
        </p:nvGraphicFramePr>
        <p:xfrm>
          <a:off x="106925" y="115758"/>
          <a:ext cx="2692403" cy="93345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sh_user_w_semiPayDone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58660" y="1349364"/>
            <a:ext cx="4153325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20726"/>
              </p:ext>
            </p:extLst>
          </p:nvPr>
        </p:nvGraphicFramePr>
        <p:xfrm>
          <a:off x="1112669" y="2409132"/>
          <a:ext cx="4514592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1884"/>
              </p:ext>
            </p:extLst>
          </p:nvPr>
        </p:nvGraphicFramePr>
        <p:xfrm>
          <a:off x="1602412" y="4154290"/>
          <a:ext cx="3332099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69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2801336" y="5191359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26944908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48551966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00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2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637446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742" y="1570575"/>
            <a:ext cx="1994082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90492985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013601286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574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49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140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56" y="1442887"/>
            <a:ext cx="186134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142239"/>
              </p:ext>
            </p:extLst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5607312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860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63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72325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92" y="1570575"/>
            <a:ext cx="1750946" cy="47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326453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54102572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003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20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결제 페이지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59048"/>
              </p:ext>
            </p:extLst>
          </p:nvPr>
        </p:nvGraphicFramePr>
        <p:xfrm>
          <a:off x="106926" y="1283517"/>
          <a:ext cx="648591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5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585183" y="2823788"/>
            <a:ext cx="174693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10182"/>
              </p:ext>
            </p:extLst>
          </p:nvPr>
        </p:nvGraphicFramePr>
        <p:xfrm>
          <a:off x="2647013" y="4047869"/>
          <a:ext cx="1623277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1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311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890022" y="4705352"/>
            <a:ext cx="1137258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30" y="1556038"/>
            <a:ext cx="1840346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10506"/>
              </p:ext>
            </p:extLst>
          </p:nvPr>
        </p:nvGraphicFramePr>
        <p:xfrm>
          <a:off x="2533228" y="1543008"/>
          <a:ext cx="1850848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8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912146882"/>
              </p:ext>
            </p:extLst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0412809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717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206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96443"/>
              </p:ext>
            </p:extLst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56428"/>
              </p:ext>
            </p:extLst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073318"/>
              </p:ext>
            </p:extLst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8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0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3473005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764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7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1793783" y="2350216"/>
          <a:ext cx="34136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25590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08186"/>
              </p:ext>
            </p:extLst>
          </p:nvPr>
        </p:nvGraphicFramePr>
        <p:xfrm>
          <a:off x="2253598" y="2744023"/>
          <a:ext cx="2533392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22857"/>
              </p:ext>
            </p:extLst>
          </p:nvPr>
        </p:nvGraphicFramePr>
        <p:xfrm>
          <a:off x="2875669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5458"/>
              </p:ext>
            </p:extLst>
          </p:nvPr>
        </p:nvGraphicFramePr>
        <p:xfrm>
          <a:off x="3644417" y="3669649"/>
          <a:ext cx="480593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465389" y="27998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215968223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9289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634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47256"/>
              </p:ext>
            </p:extLst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899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71810"/>
              </p:ext>
            </p:extLst>
          </p:nvPr>
        </p:nvGraphicFramePr>
        <p:xfrm>
          <a:off x="2507627" y="2630862"/>
          <a:ext cx="201634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1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5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26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6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7563599" y="197402"/>
          <a:ext cx="2287588" cy="320040"/>
        </p:xfrm>
        <a:graphic>
          <a:graphicData uri="http://schemas.openxmlformats.org/drawingml/2006/table">
            <a:tbl>
              <a:tblPr/>
              <a:tblGrid>
                <a:gridCol w="11437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6914121" y="1289960"/>
          <a:ext cx="2837098" cy="1658620"/>
        </p:xfrm>
        <a:graphic>
          <a:graphicData uri="http://schemas.openxmlformats.org/drawingml/2006/table">
            <a:tbl>
              <a:tblPr firstRow="1"/>
              <a:tblGrid>
                <a:gridCol w="2784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37148" marR="37148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46997458"/>
              </p:ext>
            </p:extLst>
          </p:nvPr>
        </p:nvGraphicFramePr>
        <p:xfrm>
          <a:off x="106925" y="115758"/>
          <a:ext cx="2692403" cy="822960"/>
        </p:xfrm>
        <a:graphic>
          <a:graphicData uri="http://schemas.openxmlformats.org/drawingml/2006/table">
            <a:tbl>
              <a:tblPr firstRow="1"/>
              <a:tblGrid>
                <a:gridCol w="836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3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739" marR="7739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37148" marR="37148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1916379" y="-970885"/>
            <a:ext cx="596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06926" y="1283517"/>
          <a:ext cx="6526078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40637" y="2009065"/>
            <a:ext cx="2199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840637" y="2616415"/>
          <a:ext cx="4243520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67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8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7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924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55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896200" y="2767652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96200" y="3143310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896200" y="3523924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96200" y="3954576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96200" y="4700189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96200" y="43420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96200" y="5079415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96200" y="5484743"/>
            <a:ext cx="82975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0" y="1289961"/>
            <a:ext cx="1198566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559520" y="1780787"/>
            <a:ext cx="240957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13619" y="1289958"/>
          <a:ext cx="6526078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60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711"/>
              </p:ext>
            </p:extLst>
          </p:nvPr>
        </p:nvGraphicFramePr>
        <p:xfrm>
          <a:off x="2253598" y="1953186"/>
          <a:ext cx="2533392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3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30811"/>
              </p:ext>
            </p:extLst>
          </p:nvPr>
        </p:nvGraphicFramePr>
        <p:xfrm>
          <a:off x="2699201" y="3005169"/>
          <a:ext cx="1642185" cy="26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6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15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485470" y="20090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70714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17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93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46843710"/>
              </p:ext>
            </p:extLst>
          </p:nvPr>
        </p:nvGraphicFramePr>
        <p:xfrm>
          <a:off x="7185248" y="836712"/>
          <a:ext cx="2398768" cy="61683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300" b="0" u="none" strike="noStrike" cap="none" baseline="0" dirty="0" err="1" smtClean="0"/>
                        <a:t>팝업창이</a:t>
                      </a:r>
                      <a:r>
                        <a:rPr lang="ko-KR" altLang="en-US" sz="1300" b="0" u="none" strike="noStrike" cap="none" baseline="0" dirty="0" smtClean="0"/>
                        <a:t> 생성되며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해당 </a:t>
                      </a:r>
                      <a:r>
                        <a:rPr lang="ko-KR" altLang="en-US" sz="1300" b="0" u="none" strike="noStrike" cap="none" baseline="0" dirty="0" err="1" smtClean="0"/>
                        <a:t>팝업창에서</a:t>
                      </a:r>
                      <a:r>
                        <a:rPr lang="ko-KR" altLang="en-US" sz="13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이미지를 </a:t>
                      </a:r>
                      <a:r>
                        <a:rPr lang="ko-KR" altLang="en-US" sz="1300" b="0" u="none" strike="noStrike" cap="none" dirty="0" err="1" smtClean="0"/>
                        <a:t>업로드하는</a:t>
                      </a:r>
                      <a:r>
                        <a:rPr lang="ko-KR" altLang="en-US" sz="1300" b="0" u="none" strike="noStrike" cap="none" dirty="0" smtClean="0"/>
                        <a:t> 경우 내가 </a:t>
                      </a:r>
                      <a:r>
                        <a:rPr lang="ko-KR" altLang="en-US" sz="1300" b="0" u="none" strike="noStrike" cap="none" dirty="0" err="1" smtClean="0"/>
                        <a:t>업로드한</a:t>
                      </a:r>
                      <a:r>
                        <a:rPr lang="ko-KR" altLang="en-US" sz="1300" b="0" u="none" strike="noStrike" cap="none" dirty="0" smtClean="0"/>
                        <a:t> 이미지를 </a:t>
                      </a:r>
                      <a:r>
                        <a:rPr lang="ko-KR" altLang="en-US" sz="1300" b="0" u="none" strike="noStrike" cap="none" dirty="0" err="1" smtClean="0"/>
                        <a:t>미리볼</a:t>
                      </a:r>
                      <a:r>
                        <a:rPr lang="ko-KR" altLang="en-US" sz="1300" b="0" u="none" strike="noStrike" cap="none" dirty="0" smtClean="0"/>
                        <a:t>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22462" y="1165412"/>
            <a:ext cx="6293224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775001"/>
            <a:ext cx="3368767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80895" y="2143550"/>
            <a:ext cx="3379694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80895" y="2536997"/>
            <a:ext cx="3379694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77253" y="2924481"/>
            <a:ext cx="3397903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77253" y="3320922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9563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1820" y="5111885"/>
            <a:ext cx="3368769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244755" y="2990727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777253" y="3731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7253" y="4171326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77253" y="4620059"/>
            <a:ext cx="338333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244755" y="4636994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204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54830115"/>
              </p:ext>
            </p:extLst>
          </p:nvPr>
        </p:nvGraphicFramePr>
        <p:xfrm>
          <a:off x="106929" y="115759"/>
          <a:ext cx="3001130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0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50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 중복 확인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팝업창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71803983"/>
              </p:ext>
            </p:extLst>
          </p:nvPr>
        </p:nvGraphicFramePr>
        <p:xfrm>
          <a:off x="7185248" y="836712"/>
          <a:ext cx="2398768" cy="31050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420346" y="1945341"/>
            <a:ext cx="4086225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26267" y="2796988"/>
            <a:ext cx="2651312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88809" y="2796988"/>
            <a:ext cx="75023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1942" y="3630706"/>
            <a:ext cx="294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34923" y="4769223"/>
            <a:ext cx="1423988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22014" y="1833282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90478" y="2684929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536591" y="4657164"/>
            <a:ext cx="196663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061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9559246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20908693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52208" y="1658472"/>
            <a:ext cx="5637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59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8159207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94915795"/>
              </p:ext>
            </p:extLst>
          </p:nvPr>
        </p:nvGraphicFramePr>
        <p:xfrm>
          <a:off x="7185248" y="836712"/>
          <a:ext cx="2398768" cy="44919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10193" y="1337514"/>
            <a:ext cx="96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595158" y="1237124"/>
            <a:ext cx="39624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91821" y="192740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91821" y="2590795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9105" y="3213842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9105" y="3948947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99105" y="4531654"/>
            <a:ext cx="348166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1821" y="519055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2451007" y="531631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65270" y="6042212"/>
            <a:ext cx="2512919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82259" y="1165413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0588" y="1792936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070132" y="519502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3729318" y="532078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90171" y="5199494"/>
            <a:ext cx="954181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4949357" y="5325257"/>
            <a:ext cx="211231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82440" y="2465289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82440" y="3796550"/>
            <a:ext cx="225798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858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8445948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564502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225208" y="1326777"/>
            <a:ext cx="289167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21261" y="2779058"/>
            <a:ext cx="329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37355" y="4885766"/>
            <a:ext cx="1267385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47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4220938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34438792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0814" y="2200963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943764" y="2200962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64954" y="2615633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943764" y="2625696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25653" y="3019645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48979" y="158421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943764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2159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60553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68947" y="1584212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0438" y="3019645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59086" y="3019645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02915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48473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8712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3095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4779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13427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57256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02814" y="3019645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41462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5291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29120" y="3019645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189" y="358066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1685442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548473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11504" y="350460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685442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548473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411504" y="3905543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85442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548473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411504" y="4299445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5653" y="4856672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529094" y="4818111"/>
            <a:ext cx="4443856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2254" y="6272752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9915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615484" y="5730434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820659" y="1445257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29899" y="5712597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3654276" y="5730434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381511" y="2840418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2893705" y="6145301"/>
            <a:ext cx="177098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10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34417488"/>
              </p:ext>
            </p:extLst>
          </p:nvPr>
        </p:nvGraphicFramePr>
        <p:xfrm>
          <a:off x="992560" y="1886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60273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61190908"/>
              </p:ext>
            </p:extLst>
          </p:nvPr>
        </p:nvGraphicFramePr>
        <p:xfrm>
          <a:off x="6914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65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6" y="1496863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388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39357"/>
              </p:ext>
            </p:extLst>
          </p:nvPr>
        </p:nvGraphicFramePr>
        <p:xfrm>
          <a:off x="7329264" y="4046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5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37797615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5858519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80114" y="1237124"/>
            <a:ext cx="654832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217028" y="2375790"/>
            <a:ext cx="4874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38313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1787161" y="5142156"/>
            <a:ext cx="1643230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574" y="3539266"/>
            <a:ext cx="1516201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606116" y="3539266"/>
            <a:ext cx="3617183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95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6352999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46789" y="1138518"/>
            <a:ext cx="4576933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46789" y="1681011"/>
            <a:ext cx="829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189740" y="1681010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10929" y="2095681"/>
            <a:ext cx="50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189740" y="2105744"/>
            <a:ext cx="32309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86569" y="2494204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0902" y="1238937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252310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60705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69099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77493" y="1201439"/>
            <a:ext cx="708394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07079" y="2898632"/>
            <a:ext cx="3369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5727" y="2898632"/>
            <a:ext cx="34382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9556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35114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7376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1759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1420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00068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43897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9455" y="2898632"/>
            <a:ext cx="3369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28103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71932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15761" y="2898632"/>
            <a:ext cx="3438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57402" y="3368143"/>
            <a:ext cx="76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428006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91037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54068" y="330765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28006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291037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54068" y="3708592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428006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291037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54068" y="4102494"/>
            <a:ext cx="863030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527372" y="4596991"/>
            <a:ext cx="639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317632" y="4596991"/>
            <a:ext cx="3241515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85715" y="6261245"/>
            <a:ext cx="1002118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9603" y="5566990"/>
            <a:ext cx="113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2745172" y="5584827"/>
            <a:ext cx="43106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22582" y="1118215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99402" y="5579367"/>
            <a:ext cx="93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237868" y="5578531"/>
            <a:ext cx="136282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4932285"/>
              </p:ext>
            </p:extLst>
          </p:nvPr>
        </p:nvGraphicFramePr>
        <p:xfrm>
          <a:off x="7185248" y="836712"/>
          <a:ext cx="2398768" cy="33031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306781" y="2680809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049155" y="6117153"/>
            <a:ext cx="177098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577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52937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3225461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페이지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124480" y="1270296"/>
            <a:ext cx="3550237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417656" y="1766189"/>
            <a:ext cx="2963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26406" y="4413325"/>
            <a:ext cx="1324327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529178" y="4413324"/>
            <a:ext cx="1330316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50466" y="2823884"/>
            <a:ext cx="98947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539938" y="2823883"/>
            <a:ext cx="1810794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96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51677226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756163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48871" y="1484555"/>
            <a:ext cx="4833545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036558" y="2259106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32985" y="2395382"/>
            <a:ext cx="1905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328569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33738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3792" y="4034118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549476" y="4034119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42006" y="26786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206201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211370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343275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427108" y="3786691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289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2126255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031900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55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06189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74238712"/>
              </p:ext>
            </p:extLst>
          </p:nvPr>
        </p:nvGraphicFramePr>
        <p:xfrm>
          <a:off x="7185248" y="836713"/>
          <a:ext cx="2398768" cy="390578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37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97999834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4013466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34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99439099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04768158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079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6221678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158634"/>
              </p:ext>
            </p:extLst>
          </p:nvPr>
        </p:nvGraphicFramePr>
        <p:xfrm>
          <a:off x="7185248" y="836712"/>
          <a:ext cx="2398768" cy="36728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취소를 클릭하는 경우 </a:t>
                      </a:r>
                      <a:r>
                        <a:rPr lang="ko-KR" altLang="en-US" sz="1300" b="0" u="none" strike="noStrike" cap="none" dirty="0" err="1" smtClean="0"/>
                        <a:t>확인창이</a:t>
                      </a:r>
                      <a:r>
                        <a:rPr lang="ko-KR" altLang="en-US" sz="1300" b="0" u="none" strike="noStrike" cap="none" dirty="0" smtClean="0"/>
                        <a:t> 호출되며 확인 클릭 시 삭제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 클릭 시 수정할 수 있는 </a:t>
                      </a:r>
                      <a:r>
                        <a:rPr lang="ko-KR" altLang="en-US" sz="1300" b="0" u="none" strike="noStrike" cap="none" dirty="0" err="1" smtClean="0"/>
                        <a:t>팝업창이</a:t>
                      </a:r>
                      <a:r>
                        <a:rPr lang="ko-KR" altLang="en-US" sz="1300" b="0" u="none" strike="noStrike" cap="none" dirty="0" smtClean="0"/>
                        <a:t> 호출되며 내용을 수정한 후 업데이트할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07913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16572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230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63678776"/>
              </p:ext>
            </p:extLst>
          </p:nvPr>
        </p:nvGraphicFramePr>
        <p:xfrm>
          <a:off x="106929" y="115759"/>
          <a:ext cx="3001131" cy="10668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7840821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485900" y="2581167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5900" y="329004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85900" y="293639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369839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485900" y="1884368"/>
            <a:ext cx="174812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7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3369698"/>
              </p:ext>
            </p:extLst>
          </p:nvPr>
        </p:nvGraphicFramePr>
        <p:xfrm>
          <a:off x="6914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0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333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67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384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4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캐러셀 배너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518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74595158"/>
              </p:ext>
            </p:extLst>
          </p:nvPr>
        </p:nvGraphicFramePr>
        <p:xfrm>
          <a:off x="364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800264"/>
              </p:ext>
            </p:extLst>
          </p:nvPr>
        </p:nvGraphicFramePr>
        <p:xfrm>
          <a:off x="7002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10430608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71961981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3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7158" y="381000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67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8314313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83694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283693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536510" y="1850070"/>
            <a:ext cx="972391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536509" y="2225463"/>
            <a:ext cx="972391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418821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46843672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485900" y="1850070"/>
            <a:ext cx="233083" cy="293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15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38998217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50275159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01094" y="159571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21711" y="303231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722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535705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47301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159865" y="1836641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864" y="2198586"/>
            <a:ext cx="1252817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0222" y="3164534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7510" y="3164533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412682" y="1850070"/>
            <a:ext cx="1142756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5412679" y="2225463"/>
            <a:ext cx="114275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85900" y="2095496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6854" y="2498231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524142" y="283618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142" y="3164534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524142" y="3602890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485900" y="4164558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97313" y="1926512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8740531"/>
              </p:ext>
            </p:extLst>
          </p:nvPr>
        </p:nvGraphicFramePr>
        <p:xfrm>
          <a:off x="7185248" y="836712"/>
          <a:ext cx="2398768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403954" y="193414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192135" y="5062828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194455" y="4224868"/>
            <a:ext cx="3057983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563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043877120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62385192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139917" y="3572453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25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0034724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6294638"/>
              </p:ext>
            </p:extLst>
          </p:nvPr>
        </p:nvGraphicFramePr>
        <p:xfrm>
          <a:off x="7185248" y="836712"/>
          <a:ext cx="2398768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2950" y="1353671"/>
            <a:ext cx="5878045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537823" y="2095496"/>
            <a:ext cx="1252817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537823" y="2463049"/>
            <a:ext cx="1252817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52818" y="3065930"/>
            <a:ext cx="4464984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817" y="3074894"/>
            <a:ext cx="4464984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4922" y="1969986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65717" y="1818038"/>
            <a:ext cx="4352085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44171" y="2174815"/>
            <a:ext cx="2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192135" y="5414682"/>
            <a:ext cx="72656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277004" y="2279271"/>
            <a:ext cx="3198813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79236" y="4995060"/>
            <a:ext cx="225799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485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700735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90277882"/>
              </p:ext>
            </p:extLst>
          </p:nvPr>
        </p:nvGraphicFramePr>
        <p:xfrm>
          <a:off x="7185248" y="836712"/>
          <a:ext cx="2398768" cy="5532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4.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141444" y="1224578"/>
            <a:ext cx="2893135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491068" y="1889774"/>
            <a:ext cx="839096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7495" y="2026050"/>
            <a:ext cx="11537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735803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740971" y="3738282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35802" y="5113466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41486" y="5113467"/>
            <a:ext cx="777913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96516" y="2309323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2613435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618604" y="3490855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2635285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719118" y="4866040"/>
            <a:ext cx="244736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137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2395865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1478146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8317" y="1336257"/>
            <a:ext cx="3537887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515035"/>
            <a:ext cx="193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713224" y="1957105"/>
            <a:ext cx="1365717" cy="1011887"/>
            <a:chOff x="5446058" y="1969986"/>
            <a:chExt cx="1680883" cy="101188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28317" y="3155575"/>
            <a:ext cx="3537887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6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79926640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43501854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5933" y="1368867"/>
            <a:ext cx="3485309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2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93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7887868"/>
              </p:ext>
            </p:extLst>
          </p:nvPr>
        </p:nvGraphicFramePr>
        <p:xfrm>
          <a:off x="106929" y="115759"/>
          <a:ext cx="3001131" cy="11887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8383833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43474" y="1246094"/>
            <a:ext cx="3461144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489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5439414"/>
              </p:ext>
            </p:extLst>
          </p:nvPr>
        </p:nvGraphicFramePr>
        <p:xfrm>
          <a:off x="6914120" y="1289962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4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3878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37717866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0612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70635333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42131734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64047" y="1228150"/>
            <a:ext cx="4319312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5940" y="1192295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625089" y="1507839"/>
            <a:ext cx="1743020" cy="1002268"/>
            <a:chOff x="5446058" y="1969986"/>
            <a:chExt cx="1680883" cy="1006297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304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62075" y="2671472"/>
            <a:ext cx="4421283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924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2025589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0751992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12828" y="1613735"/>
            <a:ext cx="3181631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7" cy="239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455893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574242" y="5414682"/>
              <a:ext cx="51547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33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15304872"/>
              </p:ext>
            </p:extLst>
          </p:nvPr>
        </p:nvGraphicFramePr>
        <p:xfrm>
          <a:off x="106929" y="115759"/>
          <a:ext cx="3001131" cy="12954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126732"/>
              </p:ext>
            </p:extLst>
          </p:nvPr>
        </p:nvGraphicFramePr>
        <p:xfrm>
          <a:off x="7185248" y="836712"/>
          <a:ext cx="2398768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970275" y="1332808"/>
            <a:ext cx="3456174" cy="5247287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13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284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928782" y="5414682"/>
              <a:ext cx="72663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340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393362783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80087023"/>
              </p:ext>
            </p:extLst>
          </p:nvPr>
        </p:nvGraphicFramePr>
        <p:xfrm>
          <a:off x="7185248" y="836712"/>
          <a:ext cx="2398768" cy="28155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528874" y="1165405"/>
            <a:ext cx="4051129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5903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90957" y="1543702"/>
            <a:ext cx="1252817" cy="1555372"/>
            <a:chOff x="5272238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446059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522251" y="3197678"/>
            <a:ext cx="4064376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327394" y="1809736"/>
            <a:ext cx="972393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54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1432205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9236033"/>
              </p:ext>
            </p:extLst>
          </p:nvPr>
        </p:nvGraphicFramePr>
        <p:xfrm>
          <a:off x="7185248" y="836712"/>
          <a:ext cx="2398768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010336" y="1210451"/>
            <a:ext cx="3650753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7" cy="20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27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3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6702636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69968770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90910" y="1183336"/>
            <a:ext cx="40347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3224" y="1376966"/>
            <a:ext cx="193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38299" y="1451146"/>
            <a:ext cx="1252817" cy="1555372"/>
            <a:chOff x="5119833" y="1595718"/>
            <a:chExt cx="1541929" cy="1555372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5293654" y="159571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93775" y="2953892"/>
            <a:ext cx="4231900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41346" y="1715586"/>
            <a:ext cx="1142759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2965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9229110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문의사항 관리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69450343"/>
              </p:ext>
            </p:extLst>
          </p:nvPr>
        </p:nvGraphicFramePr>
        <p:xfrm>
          <a:off x="7185248" y="836712"/>
          <a:ext cx="2398768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115558" y="1225797"/>
            <a:ext cx="3420556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6" y="2498230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8" y="283618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8" y="3164533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8" y="3602889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15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287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928782" y="50628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85572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18438992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앱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32165013"/>
              </p:ext>
            </p:extLst>
          </p:nvPr>
        </p:nvGraphicFramePr>
        <p:xfrm>
          <a:off x="7185248" y="836712"/>
          <a:ext cx="2398768" cy="22860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850091" y="1201265"/>
            <a:ext cx="3503519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442011" y="1676365"/>
              <a:ext cx="1680883" cy="1006297"/>
              <a:chOff x="5446058" y="1969986"/>
              <a:chExt cx="1680883" cy="1006297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446058" y="1969986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21015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950213901"/>
              </p:ext>
            </p:extLst>
          </p:nvPr>
        </p:nvGraphicFramePr>
        <p:xfrm>
          <a:off x="106929" y="115759"/>
          <a:ext cx="30011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58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2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1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이용후기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3247101"/>
              </p:ext>
            </p:extLst>
          </p:nvPr>
        </p:nvGraphicFramePr>
        <p:xfrm>
          <a:off x="7185248" y="836712"/>
          <a:ext cx="2398768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33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950086" y="1376970"/>
            <a:ext cx="3549051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7" y="2174814"/>
              <a:ext cx="2530288" cy="23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591946" y="52446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6227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87244926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40947096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88257"/>
              </p:ext>
            </p:extLst>
          </p:nvPr>
        </p:nvGraphicFramePr>
        <p:xfrm>
          <a:off x="1512166" y="2691866"/>
          <a:ext cx="5181264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11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520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46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85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84875" y="5526704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38128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573868"/>
            <a:ext cx="5433292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63733" y="303750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63733" y="3369735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3733" y="374633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63733" y="4078561"/>
            <a:ext cx="3852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Google Shape;173;g7c553259d1_0_81"/>
          <p:cNvSpPr/>
          <p:nvPr/>
        </p:nvSpPr>
        <p:spPr>
          <a:xfrm>
            <a:off x="5292964" y="550783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37144" y="5475902"/>
            <a:ext cx="1252011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3391419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8338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7336024"/>
              </p:ext>
            </p:extLst>
          </p:nvPr>
        </p:nvGraphicFramePr>
        <p:xfrm>
          <a:off x="6914120" y="1289962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5685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4938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5315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4211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4589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3" y="1495094"/>
            <a:ext cx="6102172" cy="4516568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572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25714"/>
              </p:ext>
            </p:extLst>
          </p:nvPr>
        </p:nvGraphicFramePr>
        <p:xfrm>
          <a:off x="6898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44985628"/>
              </p:ext>
            </p:extLst>
          </p:nvPr>
        </p:nvGraphicFramePr>
        <p:xfrm>
          <a:off x="132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로그인 페이지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4109340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53768510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33375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654674" y="5531491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80" y="2018871"/>
            <a:ext cx="4895555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35305" y="5061037"/>
            <a:ext cx="419629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3193" y="5061037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1269092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5192343"/>
              </p:ext>
            </p:extLst>
          </p:nvPr>
        </p:nvGraphicFramePr>
        <p:xfrm>
          <a:off x="6914120" y="1289960"/>
          <a:ext cx="286975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8226"/>
              </p:ext>
            </p:extLst>
          </p:nvPr>
        </p:nvGraphicFramePr>
        <p:xfrm>
          <a:off x="1497676" y="2573868"/>
          <a:ext cx="5181264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51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57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4295" marR="74295"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marL="74295" marR="74295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87" y="5502509"/>
            <a:ext cx="1493639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51674" y="2150533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64488" y="4554874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243367" y="4554873"/>
            <a:ext cx="337604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918666" y="3794396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526" y="1921932"/>
            <a:ext cx="5522719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04" y="2011383"/>
            <a:ext cx="4939761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949978" y="2607736"/>
            <a:ext cx="87364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1450084"/>
              </p:ext>
            </p:extLst>
          </p:nvPr>
        </p:nvGraphicFramePr>
        <p:xfrm>
          <a:off x="106926" y="115759"/>
          <a:ext cx="3350831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728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779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관리자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756360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5037570" y="197403"/>
          <a:ext cx="2287594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0797177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" y="1535502"/>
            <a:ext cx="6725146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38692"/>
              </p:ext>
            </p:extLst>
          </p:nvPr>
        </p:nvGraphicFramePr>
        <p:xfrm>
          <a:off x="1512166" y="3504698"/>
          <a:ext cx="5181265" cy="271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3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6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72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97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055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671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74295" marR="74295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751674" y="2116665"/>
            <a:ext cx="2593446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076035" y="277351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68953" y="2463797"/>
            <a:ext cx="5433292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0933" y="2539999"/>
            <a:ext cx="5104342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7309" y="2599267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47309" y="2855386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47309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80192" y="2599267"/>
            <a:ext cx="585804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80192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405194" y="2857499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80191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41720" y="3115743"/>
            <a:ext cx="348781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7" name="Google Shape;173;g7c553259d1_0_81"/>
          <p:cNvSpPr/>
          <p:nvPr/>
        </p:nvSpPr>
        <p:spPr>
          <a:xfrm>
            <a:off x="1076034" y="46490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68952" y="3462863"/>
            <a:ext cx="5433292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48036" y="3115743"/>
            <a:ext cx="502179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80918" y="3115743"/>
            <a:ext cx="894292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5344511" y="3164275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864142" y="2656420"/>
            <a:ext cx="75204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906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2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kumimoji="0" lang="en-US" altLang="ko-KR" sz="2800" b="1" spc="300" dirty="0" smtClean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5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  <a:endParaRPr kumimoji="0"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77000"/>
                </a:schemeClr>
              </a:solidFill>
              <a:latin typeface="나눔바른고딕 Light" pitchFamily="50" charset="-127"/>
              <a:ea typeface="나눔바른고딕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54558117"/>
              </p:ext>
            </p:extLst>
          </p:nvPr>
        </p:nvGraphicFramePr>
        <p:xfrm>
          <a:off x="6914120" y="1289961"/>
          <a:ext cx="2869750" cy="414726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smtClean="0"/>
                        <a:t> 사용</a:t>
                      </a:r>
                      <a:endParaRPr lang="en-US" altLang="ko-KR" sz="1500" baseline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0" y="1470643"/>
            <a:ext cx="6604729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79" y="1845733"/>
            <a:ext cx="62738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73;g7c553259d1_0_81"/>
          <p:cNvSpPr/>
          <p:nvPr/>
        </p:nvSpPr>
        <p:spPr>
          <a:xfrm>
            <a:off x="57068" y="2394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7409" y="3344330"/>
            <a:ext cx="62738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57068" y="44562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67360606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168705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47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99717908"/>
              </p:ext>
            </p:extLst>
          </p:nvPr>
        </p:nvGraphicFramePr>
        <p:xfrm>
          <a:off x="6914120" y="1289960"/>
          <a:ext cx="2869750" cy="40451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24" y="1974013"/>
            <a:ext cx="6580639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173;g7c553259d1_0_81"/>
          <p:cNvSpPr/>
          <p:nvPr/>
        </p:nvSpPr>
        <p:spPr>
          <a:xfrm>
            <a:off x="52252" y="540030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4289" y="5232400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90925318"/>
              </p:ext>
            </p:extLst>
          </p:nvPr>
        </p:nvGraphicFramePr>
        <p:xfrm>
          <a:off x="1363668" y="230972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36008"/>
              </p:ext>
            </p:extLst>
          </p:nvPr>
        </p:nvGraphicFramePr>
        <p:xfrm>
          <a:off x="6512240" y="446996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4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1491515"/>
              </p:ext>
            </p:extLst>
          </p:nvPr>
        </p:nvGraphicFramePr>
        <p:xfrm>
          <a:off x="6914120" y="1289960"/>
          <a:ext cx="286975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62" y="1235076"/>
            <a:ext cx="289739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093791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4628" y="1769533"/>
            <a:ext cx="2941285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44627" y="3166534"/>
            <a:ext cx="2941285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093791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66079639"/>
              </p:ext>
            </p:extLst>
          </p:nvPr>
        </p:nvGraphicFramePr>
        <p:xfrm>
          <a:off x="1339735" y="16037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92983"/>
              </p:ext>
            </p:extLst>
          </p:nvPr>
        </p:nvGraphicFramePr>
        <p:xfrm>
          <a:off x="6488307" y="37639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42282253"/>
              </p:ext>
            </p:extLst>
          </p:nvPr>
        </p:nvGraphicFramePr>
        <p:xfrm>
          <a:off x="6914120" y="1439334"/>
          <a:ext cx="2869750" cy="43268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" y="1614579"/>
            <a:ext cx="6728472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136" y="2158998"/>
            <a:ext cx="62738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102504" y="1744133"/>
            <a:ext cx="598488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Google Shape;173;g7c553259d1_0_81"/>
          <p:cNvSpPr/>
          <p:nvPr/>
        </p:nvSpPr>
        <p:spPr>
          <a:xfrm>
            <a:off x="13759" y="269943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96136" y="3683003"/>
            <a:ext cx="62738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759" y="436736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734409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203260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4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22921759"/>
              </p:ext>
            </p:extLst>
          </p:nvPr>
        </p:nvGraphicFramePr>
        <p:xfrm>
          <a:off x="6914120" y="1289960"/>
          <a:ext cx="286975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" y="1962150"/>
            <a:ext cx="6707188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55034" y="429963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7071" y="4131733"/>
            <a:ext cx="62738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08962100"/>
              </p:ext>
            </p:extLst>
          </p:nvPr>
        </p:nvGraphicFramePr>
        <p:xfrm>
          <a:off x="1363668" y="230972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00285"/>
              </p:ext>
            </p:extLst>
          </p:nvPr>
        </p:nvGraphicFramePr>
        <p:xfrm>
          <a:off x="6512240" y="446996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0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71926931"/>
              </p:ext>
            </p:extLst>
          </p:nvPr>
        </p:nvGraphicFramePr>
        <p:xfrm>
          <a:off x="6914120" y="1289960"/>
          <a:ext cx="2869750" cy="41044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3" marR="74303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74303" marR="74303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74303" marR="74303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4" y="1220259"/>
            <a:ext cx="294128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1018118" y="2487765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8954" y="1769533"/>
            <a:ext cx="2941285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67870" y="1279526"/>
            <a:ext cx="543454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68953" y="3623731"/>
            <a:ext cx="2941285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73;g7c553259d1_0_81"/>
          <p:cNvSpPr/>
          <p:nvPr/>
        </p:nvSpPr>
        <p:spPr>
          <a:xfrm>
            <a:off x="1018118" y="499813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08044301"/>
              </p:ext>
            </p:extLst>
          </p:nvPr>
        </p:nvGraphicFramePr>
        <p:xfrm>
          <a:off x="1363668" y="264840"/>
          <a:ext cx="4914546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784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839451"/>
              </p:ext>
            </p:extLst>
          </p:nvPr>
        </p:nvGraphicFramePr>
        <p:xfrm>
          <a:off x="6512240" y="480864"/>
          <a:ext cx="157967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796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60372" marR="60372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9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11534</TotalTime>
  <Words>6473</Words>
  <Application>Microsoft Office PowerPoint</Application>
  <PresentationFormat>A4 용지(210x297mm)</PresentationFormat>
  <Paragraphs>2643</Paragraphs>
  <Slides>115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5" baseType="lpstr">
      <vt:lpstr>굴림</vt:lpstr>
      <vt:lpstr>Arial</vt:lpstr>
      <vt:lpstr>맑은 고딕</vt:lpstr>
      <vt:lpstr>나눔바른고딕 Light</vt:lpstr>
      <vt:lpstr>굴림체</vt:lpstr>
      <vt:lpstr>Calibri Light</vt:lpstr>
      <vt:lpstr>KoPub돋움체 Medium</vt:lpstr>
      <vt:lpstr>Microsoft Yi Baiti</vt:lpstr>
      <vt:lpstr>Calibri</vt:lpstr>
      <vt:lpstr>Office 테마</vt:lpstr>
      <vt:lpstr>e – Zone </vt:lpstr>
      <vt:lpstr>목차</vt:lpstr>
      <vt:lpstr>주제 선정 이유</vt:lpstr>
      <vt:lpstr>ERD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Add some text to the title slide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507-06</cp:lastModifiedBy>
  <cp:revision>16</cp:revision>
  <dcterms:created xsi:type="dcterms:W3CDTF">2010-02-01T08:03:16Z</dcterms:created>
  <dcterms:modified xsi:type="dcterms:W3CDTF">2020-02-02T06:17:03Z</dcterms:modified>
  <cp:category>www.slidemembers.com</cp:category>
</cp:coreProperties>
</file>